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D4C9B-6CBA-B3F4-0FB9-2156EE2BB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1F006-EA01-9CA7-C252-532D3874F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08A14F-F90D-7E9F-EE6E-29B80CB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54ACE-7A8A-329B-590C-90803EC7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53579-C0F7-339D-0BE0-0B65B920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58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44208-7853-1C37-B146-2EA6EC31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64F678-10B5-9CA8-CB23-A4986ABA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79CCB-8B1E-8BCD-750C-5F84D212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38C00A-8AE8-7174-C18B-74B4EFDF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7FCAC-B2B2-B62A-BE43-F8610922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17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273087-FD28-5622-F9DE-6ECB30CB9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F4D328-0D41-403B-D71D-1F5F57DFB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2382B-B9EC-54FD-E1F6-7F0C3DCD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8C8DE-1B70-7FE2-3A99-5139E5E8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73154-9953-8B6D-1A47-ADE22AD3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7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097CA-A531-8C63-9D68-5C37872B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59BFB-19A5-2F44-52AE-34389A999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BB211-CD7B-A6C3-9A53-66040CA9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DC1E1-0040-A8DA-ECDF-D1F2FB85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06D94-577F-0DA1-2336-1DDF4CA1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8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D0E97-8BD7-885C-1243-B6762C6E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DB6A0-4A18-68B4-32AA-0A7FAC66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C7FE5-E11E-96D2-E7F3-DB92A127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92BE9-8EA8-3FF6-0030-5E05726F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4CF3F-5ED6-8255-93BD-073B31B6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26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62475-BE25-F38C-AD6F-05260D88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E12D8-0D8D-8ECF-7659-19461BA9C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CA9C87-9C9D-59A2-FAFC-577308DD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8AAE95-5BE3-AA7C-23CE-2C1572F1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AF72FE-8A7A-DD5F-90C9-B0DA14E3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9540D9-CFF8-1941-C9B8-19A76732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14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10760-01C1-60D8-5ABB-3FDFC1A2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450B57-81E8-F126-5274-DBDE4707A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9F04FA-4BC7-2ACE-BAE1-9FEA4E518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308D64-F755-F307-B29C-F235F6FE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465748-A083-7944-33C7-6696A4C3C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E3B286-BFC4-50C5-F3FC-DC08E2D9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280636-7C0B-99E2-6442-03D1D1FB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17B4CA-663D-B64C-1C87-5FF173F9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89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73556-3B95-A970-5A51-A3E15B06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E5A-413E-FA1E-40A6-983C4F15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69BEF8-C210-F5C1-1505-BDF551DD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B0FC7E-51D8-1D2E-BFB6-2B332609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61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B44734-C392-381D-885B-B5EE3890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A046CE-3421-0A78-C416-D7918F1B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B9BD47-AB8A-8C50-7D86-05B9C76C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CCD67-679D-ACD7-7C24-C14B02E6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39166B-5F7A-B891-F2D6-3C95D7A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C06A2-CA79-951C-BB34-C6659392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1DEC2B-E219-14FB-1107-0C0CC775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F012FD-1CB0-24A9-DC89-2A713C57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2B357-C0AA-4A06-F490-E0C0290D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3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7A504-E34E-CAD9-CD87-4465F33E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F32FE4-EC00-B11C-443B-E7B544F37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430D33-906B-A7CB-9361-117097B22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A0744-7280-8AC7-F7CF-A3831011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1A0A6-F738-0907-F2E3-1EC61734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0CF1B5-615C-D838-010B-93B44CA9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7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F8692B-58B3-A317-5646-72E792E5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D06B51-D759-6827-53D3-47E51E1D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5C6EC6-7CFF-2353-CF15-B4BD1828C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742E1-66C3-4067-8146-72347A9F306F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F7595-A6F2-4925-3E81-4CFA87E56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A8B530-8CCF-78C6-10D4-B44ADA9F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A5A50-2F52-48C8-9A80-36918A5298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32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corispe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8132422-FA56-4664-C3B6-89941F91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78" y="1400438"/>
            <a:ext cx="10221773" cy="21639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b="1" dirty="0"/>
              <a:t>Motivo de referencia:   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Prevención de la transmisión vertical / Niño con infección VIH</a:t>
            </a:r>
          </a:p>
          <a:p>
            <a:pPr algn="l"/>
            <a:r>
              <a:rPr lang="es-ES" b="1" dirty="0"/>
              <a:t>Médico referente:</a:t>
            </a:r>
          </a:p>
          <a:p>
            <a:pPr algn="l"/>
            <a:r>
              <a:rPr lang="es-ES" b="1" dirty="0"/>
              <a:t>Hospital , ciudad, país:</a:t>
            </a:r>
          </a:p>
          <a:p>
            <a:pPr algn="l"/>
            <a:r>
              <a:rPr lang="es-ES" b="1" dirty="0"/>
              <a:t>Correo electrónico:</a:t>
            </a:r>
          </a:p>
          <a:p>
            <a:pPr algn="l"/>
            <a:r>
              <a:rPr lang="es-ES" b="1" dirty="0"/>
              <a:t>Teléfono de contacto (opcional):</a:t>
            </a:r>
          </a:p>
          <a:p>
            <a:pPr algn="l"/>
            <a:r>
              <a:rPr lang="es-ES" b="1" dirty="0"/>
              <a:t>Fecha de remisión del caso: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C355AC-EF6D-2242-73AC-F47ACFDA6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1026" name="Picture 2" descr="CoRISpe (@redcorispe) / X">
            <a:extLst>
              <a:ext uri="{FF2B5EF4-FFF2-40B4-BE49-F238E27FC236}">
                <a16:creationId xmlns:a16="http://schemas.microsoft.com/office/drawing/2014/main" id="{5FEC250C-B0B4-1571-513D-53E3D8A37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0FA93C-CA0A-22B1-E160-B71C89D09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632999-2D4A-2108-0E3B-C0FE831D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39198054-7DFB-FDF5-FD3C-8D361A12A99E}"/>
              </a:ext>
            </a:extLst>
          </p:cNvPr>
          <p:cNvSpPr txBox="1">
            <a:spLocks/>
          </p:cNvSpPr>
          <p:nvPr/>
        </p:nvSpPr>
        <p:spPr>
          <a:xfrm>
            <a:off x="6964070" y="4551778"/>
            <a:ext cx="5209370" cy="46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Número de caso (número/año)*:      	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26B58E-6E33-E2B2-DF38-24BFDAE3C6F3}"/>
              </a:ext>
            </a:extLst>
          </p:cNvPr>
          <p:cNvSpPr/>
          <p:nvPr/>
        </p:nvSpPr>
        <p:spPr>
          <a:xfrm>
            <a:off x="621792" y="1199692"/>
            <a:ext cx="10731398" cy="24800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491BD2-FA5A-7C18-7895-BA13CB274727}"/>
              </a:ext>
            </a:extLst>
          </p:cNvPr>
          <p:cNvSpPr txBox="1"/>
          <p:nvPr/>
        </p:nvSpPr>
        <p:spPr>
          <a:xfrm flipH="1">
            <a:off x="621182" y="670547"/>
            <a:ext cx="564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 rellenar por el médico peticionario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C6607C-61C8-F0AA-83AD-2664E28F6408}"/>
              </a:ext>
            </a:extLst>
          </p:cNvPr>
          <p:cNvSpPr/>
          <p:nvPr/>
        </p:nvSpPr>
        <p:spPr>
          <a:xfrm>
            <a:off x="6847026" y="4337914"/>
            <a:ext cx="4505553" cy="7395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B8DA2D-395C-5E2D-8190-39527B7F9FEB}"/>
              </a:ext>
            </a:extLst>
          </p:cNvPr>
          <p:cNvSpPr txBox="1"/>
          <p:nvPr/>
        </p:nvSpPr>
        <p:spPr>
          <a:xfrm flipH="1">
            <a:off x="6847026" y="5160838"/>
            <a:ext cx="4255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*A rellenar por </a:t>
            </a:r>
            <a:r>
              <a:rPr lang="es-ES" sz="1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CoRISpe</a:t>
            </a:r>
            <a:endParaRPr lang="es-ES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EE71019-FA2B-964F-3C39-EC4EFA29DCB1}"/>
              </a:ext>
            </a:extLst>
          </p:cNvPr>
          <p:cNvSpPr/>
          <p:nvPr/>
        </p:nvSpPr>
        <p:spPr>
          <a:xfrm>
            <a:off x="621182" y="4382741"/>
            <a:ext cx="4505553" cy="7395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DF235B83-0925-E89B-6242-37AD0144F44C}"/>
              </a:ext>
            </a:extLst>
          </p:cNvPr>
          <p:cNvSpPr txBox="1">
            <a:spLocks/>
          </p:cNvSpPr>
          <p:nvPr/>
        </p:nvSpPr>
        <p:spPr>
          <a:xfrm>
            <a:off x="716278" y="4590565"/>
            <a:ext cx="5209370" cy="46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Enviar a: </a:t>
            </a:r>
            <a:r>
              <a:rPr lang="es-E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infocorispe@gmail.com</a:t>
            </a:r>
            <a:r>
              <a:rPr lang="es-E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08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3F2-9C34-86AA-B8A6-1491077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Motivo de consulta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F0962-4562-9AA3-5914-B6839B23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639E7-AEE6-DC6A-C7B9-752BE65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5" name="Picture 2" descr="CoRISpe (@redcorispe) / X">
            <a:extLst>
              <a:ext uri="{FF2B5EF4-FFF2-40B4-BE49-F238E27FC236}">
                <a16:creationId xmlns:a16="http://schemas.microsoft.com/office/drawing/2014/main" id="{3F01AB8E-C67B-64CD-DA2A-69169963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213B78-61A6-EB5A-A66D-92121D3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0424FB-F4CE-2727-3B2A-CE3FC0F4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3F2-9C34-86AA-B8A6-1491077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Antecedentes personales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F0962-4562-9AA3-5914-B6839B23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639E7-AEE6-DC6A-C7B9-752BE65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5" name="Picture 2" descr="CoRISpe (@redcorispe) / X">
            <a:extLst>
              <a:ext uri="{FF2B5EF4-FFF2-40B4-BE49-F238E27FC236}">
                <a16:creationId xmlns:a16="http://schemas.microsoft.com/office/drawing/2014/main" id="{3F01AB8E-C67B-64CD-DA2A-69169963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213B78-61A6-EB5A-A66D-92121D3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0424FB-F4CE-2727-3B2A-CE3FC0F4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3F2-9C34-86AA-B8A6-1491077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Enfermedad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F0962-4562-9AA3-5914-B6839B23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639E7-AEE6-DC6A-C7B9-752BE65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5" name="Picture 2" descr="CoRISpe (@redcorispe) / X">
            <a:extLst>
              <a:ext uri="{FF2B5EF4-FFF2-40B4-BE49-F238E27FC236}">
                <a16:creationId xmlns:a16="http://schemas.microsoft.com/office/drawing/2014/main" id="{3F01AB8E-C67B-64CD-DA2A-69169963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213B78-61A6-EB5A-A66D-92121D3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0424FB-F4CE-2727-3B2A-CE3FC0F4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3F2-9C34-86AA-B8A6-1491077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complementarias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0773B423-6D19-4C4A-6303-5F9B5B486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744499"/>
              </p:ext>
            </p:extLst>
          </p:nvPr>
        </p:nvGraphicFramePr>
        <p:xfrm>
          <a:off x="895622" y="1540074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46">
                  <a:extLst>
                    <a:ext uri="{9D8B030D-6E8A-4147-A177-3AD203B41FA5}">
                      <a16:colId xmlns:a16="http://schemas.microsoft.com/office/drawing/2014/main" val="2397136867"/>
                    </a:ext>
                  </a:extLst>
                </a:gridCol>
                <a:gridCol w="1814170">
                  <a:extLst>
                    <a:ext uri="{9D8B030D-6E8A-4147-A177-3AD203B41FA5}">
                      <a16:colId xmlns:a16="http://schemas.microsoft.com/office/drawing/2014/main" val="2442234867"/>
                    </a:ext>
                  </a:extLst>
                </a:gridCol>
                <a:gridCol w="1741018">
                  <a:extLst>
                    <a:ext uri="{9D8B030D-6E8A-4147-A177-3AD203B41FA5}">
                      <a16:colId xmlns:a16="http://schemas.microsoft.com/office/drawing/2014/main" val="1840305860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2114567203"/>
                    </a:ext>
                  </a:extLst>
                </a:gridCol>
                <a:gridCol w="2590190">
                  <a:extLst>
                    <a:ext uri="{9D8B030D-6E8A-4147-A177-3AD203B41FA5}">
                      <a16:colId xmlns:a16="http://schemas.microsoft.com/office/drawing/2014/main" val="2356038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Carga viral (copia/ml)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CD4 (células/mm3)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9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6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6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6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7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5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7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0291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68639E7-AEE6-DC6A-C7B9-752BE65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5" name="Picture 2" descr="CoRISpe (@redcorispe) / X">
            <a:extLst>
              <a:ext uri="{FF2B5EF4-FFF2-40B4-BE49-F238E27FC236}">
                <a16:creationId xmlns:a16="http://schemas.microsoft.com/office/drawing/2014/main" id="{3F01AB8E-C67B-64CD-DA2A-69169963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213B78-61A6-EB5A-A66D-92121D3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0424FB-F4CE-2727-3B2A-CE3FC0F4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3F2-9C34-86AA-B8A6-1491077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F0962-4562-9AA3-5914-B6839B23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639E7-AEE6-DC6A-C7B9-752BE65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6" t="24830" r="18246" b="61118"/>
          <a:stretch/>
        </p:blipFill>
        <p:spPr>
          <a:xfrm>
            <a:off x="4543425" y="5735637"/>
            <a:ext cx="5504872" cy="951346"/>
          </a:xfrm>
          <a:prstGeom prst="rect">
            <a:avLst/>
          </a:prstGeom>
        </p:spPr>
      </p:pic>
      <p:pic>
        <p:nvPicPr>
          <p:cNvPr id="5" name="Picture 2" descr="CoRISpe (@redcorispe) / X">
            <a:extLst>
              <a:ext uri="{FF2B5EF4-FFF2-40B4-BE49-F238E27FC236}">
                <a16:creationId xmlns:a16="http://schemas.microsoft.com/office/drawing/2014/main" id="{3F01AB8E-C67B-64CD-DA2A-69169963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0"/>
          <a:stretch/>
        </p:blipFill>
        <p:spPr bwMode="auto">
          <a:xfrm>
            <a:off x="0" y="5499392"/>
            <a:ext cx="1599046" cy="12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213B78-61A6-EB5A-A66D-92121D3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75" t="50000" r="39944" b="23333"/>
          <a:stretch/>
        </p:blipFill>
        <p:spPr>
          <a:xfrm>
            <a:off x="10630445" y="5794665"/>
            <a:ext cx="1561555" cy="9513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0424FB-F4CE-2727-3B2A-CE3FC0F4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3" t="40246" r="32347" b="11323"/>
          <a:stretch/>
        </p:blipFill>
        <p:spPr>
          <a:xfrm>
            <a:off x="2380963" y="5248474"/>
            <a:ext cx="2162462" cy="16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5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Motivo de consulta </vt:lpstr>
      <vt:lpstr>Antecedentes personales</vt:lpstr>
      <vt:lpstr>Enfermedad actual</vt:lpstr>
      <vt:lpstr>Pruebas complementarias 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Prieto Prieto</dc:creator>
  <cp:lastModifiedBy>Luis Prieto Prieto</cp:lastModifiedBy>
  <cp:revision>2</cp:revision>
  <dcterms:created xsi:type="dcterms:W3CDTF">2024-05-27T17:10:54Z</dcterms:created>
  <dcterms:modified xsi:type="dcterms:W3CDTF">2024-06-10T16:09:02Z</dcterms:modified>
</cp:coreProperties>
</file>